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algn="l" hangingPunct="0">
              <a:spcAft>
                <a:spcPts val="0"/>
              </a:spcAft>
              <a:tabLst>
                <a:tab pos="5287963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            	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passage is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probably from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99175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magazine about science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 report about sports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099175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 book about dream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 newspaper about travel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9801" y="914921"/>
            <a:ext cx="5210862" cy="65055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122144" y="92777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C</a:t>
            </a:r>
            <a:endParaRPr lang="zh-CN" altLang="en-US" sz="3600"/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3973170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推理判断题。通读全文可知，本文介绍了三个孩子的特长和相应的梦想，最可能出自一本关于梦想的书籍。故选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164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7513" y="834798"/>
            <a:ext cx="10855385" cy="1360284"/>
          </a:xfrm>
          <a:prstGeom prst="rect">
            <a:avLst/>
          </a:prstGeom>
        </p:spPr>
      </p:pic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360854" y="3762955"/>
            <a:ext cx="11485848" cy="818173"/>
          </a:xfrm>
        </p:spPr>
        <p:txBody>
          <a:bodyPr/>
          <a:lstStyle/>
          <a:p>
            <a:pPr algn="r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山东青岛李沧区期中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211879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是一篇应用文。文章介绍了三个孩子的特长和相应的梦想。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360525"/>
            <a:ext cx="2601952" cy="67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666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512490" y="1052736"/>
          <a:ext cx="11233248" cy="4608576"/>
        </p:xfrm>
        <a:graphic>
          <a:graphicData uri="http://schemas.openxmlformats.org/drawingml/2006/table">
            <a:tbl>
              <a:tblPr firstRow="1" firstCol="1" bandRow="1"/>
              <a:tblGrid>
                <a:gridCol w="11233248">
                  <a:extLst>
                    <a:ext uri="{9D8B030D-6E8A-4147-A177-3AD203B41FA5}">
                      <a16:colId xmlns:a16="http://schemas.microsoft.com/office/drawing/2014/main" val="2792812814"/>
                    </a:ext>
                  </a:extLst>
                </a:gridCol>
              </a:tblGrid>
              <a:tr h="108623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zh-CN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Alice</a:t>
                      </a:r>
                      <a:r>
                        <a:rPr lang="zh-CN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Age</a:t>
                      </a:r>
                      <a:r>
                        <a:rPr lang="zh-CN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zh-CN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Country</a:t>
                      </a:r>
                      <a:r>
                        <a:rPr lang="zh-CN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Australia</a:t>
                      </a:r>
                      <a:endParaRPr lang="zh-CN" sz="3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715963"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father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taught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chess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five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years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old.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took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part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first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competition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eight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years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old.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excited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won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competition</a:t>
                      </a:r>
                      <a:r>
                        <a:rPr lang="zh-CN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zh-CN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best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chess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player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world.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know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way</a:t>
                      </a:r>
                      <a:r>
                        <a:rPr lang="zh-CN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</a:txBody>
                  <a:tcPr marL="14667" marR="14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46986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795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501460" y="890192"/>
          <a:ext cx="11233248" cy="5309616"/>
        </p:xfrm>
        <a:graphic>
          <a:graphicData uri="http://schemas.openxmlformats.org/drawingml/2006/table">
            <a:tbl>
              <a:tblPr firstRow="1" firstCol="1" bandRow="1"/>
              <a:tblGrid>
                <a:gridCol w="11233248">
                  <a:extLst>
                    <a:ext uri="{9D8B030D-6E8A-4147-A177-3AD203B41FA5}">
                      <a16:colId xmlns:a16="http://schemas.microsoft.com/office/drawing/2014/main" val="2792812814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3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zh-CN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Josh</a:t>
                      </a:r>
                      <a:r>
                        <a:rPr lang="zh-CN" sz="33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3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Age</a:t>
                      </a:r>
                      <a:r>
                        <a:rPr lang="zh-CN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</a:t>
                      </a:r>
                      <a:r>
                        <a:rPr lang="zh-CN" sz="33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3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Country</a:t>
                      </a:r>
                      <a:r>
                        <a:rPr lang="zh-CN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UK</a:t>
                      </a:r>
                      <a:endParaRPr lang="zh-CN" sz="3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715963"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started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cooking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aunt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gave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cookbook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birthday.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only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ten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time.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first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only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made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cakes,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now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love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making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meals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family.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Last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week,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won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cooking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competition.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prize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visit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expensive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London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restaurant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next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week.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will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spend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famous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cook.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going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cook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delicious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dishes.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day,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going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open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own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restaurant.</a:t>
                      </a:r>
                      <a:r>
                        <a:rPr lang="en-US" sz="33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3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67" marR="14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46986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6268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478582" y="771957"/>
          <a:ext cx="11233248" cy="5462016"/>
        </p:xfrm>
        <a:graphic>
          <a:graphicData uri="http://schemas.openxmlformats.org/drawingml/2006/table">
            <a:tbl>
              <a:tblPr firstRow="1" firstCol="1" bandRow="1"/>
              <a:tblGrid>
                <a:gridCol w="11233248">
                  <a:extLst>
                    <a:ext uri="{9D8B030D-6E8A-4147-A177-3AD203B41FA5}">
                      <a16:colId xmlns:a16="http://schemas.microsoft.com/office/drawing/2014/main" val="2792812814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Eliza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Age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Country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USA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715963"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Everyone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family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something.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father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playing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baseball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brother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swims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well.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mother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plays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piano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beautifully.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listening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suddenly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wanted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try.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knew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loved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started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piano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lessons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six,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soon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performed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won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competitions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over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country.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Next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month,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going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travel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Japan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big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hall.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believe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will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become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pianist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day.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67" marR="14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46986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8352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 to her first competition at the age of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5	B. 8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10	D.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82625" y="919986"/>
            <a:ext cx="484428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500" smtClean="0"/>
              <a:t>B</a:t>
            </a:r>
            <a:endParaRPr lang="zh-CN" altLang="en-US" sz="3500"/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3973170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细节理解题。根据表格第一栏中的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took part in my first competition when I was eight years old.”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可知，爱丽丝在八岁时第一次参加比赛。故选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4990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pc="-1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Josh’s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prize of the cooking competition is </a:t>
            </a:r>
            <a:r>
              <a:rPr lang="zh-CN" altLang="zh-CN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461125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cookbook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 delicious meal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461125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 visit to a restaurant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 job in a restaurant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06425" y="92681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500" smtClean="0"/>
              <a:t>C</a:t>
            </a:r>
            <a:endParaRPr lang="zh-CN" altLang="en-US" sz="3500"/>
          </a:p>
        </p:txBody>
      </p:sp>
      <p:sp>
        <p:nvSpPr>
          <p:cNvPr id="5" name="内容占位符 7"/>
          <p:cNvSpPr txBox="1">
            <a:spLocks/>
          </p:cNvSpPr>
          <p:nvPr/>
        </p:nvSpPr>
        <p:spPr bwMode="auto">
          <a:xfrm>
            <a:off x="360854" y="3117700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细节理解题。根据表格第二栏中的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prize is a visit to an expensive London restaurant next week.”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可知，乔西的奖品是参观伦敦的一家餐厅。故选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697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play baseball well.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Eliza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Eliza’s mother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Eliza’s brother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Eliza’s father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22144" y="92777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D</a:t>
            </a:r>
            <a:endParaRPr lang="zh-CN" altLang="en-US" sz="36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109074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细节理解题。根据表格第三栏中的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father is good at playing baseball”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可知，伊莱扎的父亲擅长打棒球。故选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970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Eliza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going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 month.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take piano lessons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swim with her brother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go to a contest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perform in Japan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22144" y="92777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D</a:t>
            </a:r>
            <a:endParaRPr lang="zh-CN" altLang="en-US" sz="360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181082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细节理解题。根据表格第三栏中的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“Next month, I’m going to travel to Japan to play at a big hall.”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可知，伊莱扎下个月将要去日本演出。故选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707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254</Words>
  <Application>Microsoft Office PowerPoint</Application>
  <PresentationFormat>自定义</PresentationFormat>
  <Paragraphs>35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644</cp:revision>
  <dcterms:created xsi:type="dcterms:W3CDTF">2020-11-06T05:24:00Z</dcterms:created>
  <dcterms:modified xsi:type="dcterms:W3CDTF">2025-09-13T08:49:04Z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